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262" r:id="rId3"/>
    <p:sldId id="259" r:id="rId4"/>
    <p:sldId id="261" r:id="rId5"/>
    <p:sldId id="260" r:id="rId6"/>
    <p:sldId id="263" r:id="rId7"/>
    <p:sldId id="280" r:id="rId8"/>
    <p:sldId id="268" r:id="rId9"/>
    <p:sldId id="265" r:id="rId10"/>
    <p:sldId id="277" r:id="rId11"/>
    <p:sldId id="266" r:id="rId12"/>
    <p:sldId id="279" r:id="rId13"/>
    <p:sldId id="267" r:id="rId14"/>
    <p:sldId id="282" r:id="rId15"/>
    <p:sldId id="272" r:id="rId16"/>
    <p:sldId id="271" r:id="rId17"/>
    <p:sldId id="275" r:id="rId18"/>
    <p:sldId id="281" r:id="rId19"/>
    <p:sldId id="273" r:id="rId20"/>
    <p:sldId id="274" r:id="rId21"/>
    <p:sldId id="278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53" autoAdjust="0"/>
    <p:restoredTop sz="94624" autoAdjust="0"/>
  </p:normalViewPr>
  <p:slideViewPr>
    <p:cSldViewPr>
      <p:cViewPr varScale="1">
        <p:scale>
          <a:sx n="73" d="100"/>
          <a:sy n="73" d="100"/>
        </p:scale>
        <p:origin x="400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B641A1-FA54-4B17-A936-AF9BCF82AA63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D55C7F-20F6-4467-B4C0-3BCAA8FAA28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42911" y="785796"/>
            <a:ext cx="7772400" cy="2000264"/>
          </a:xfrm>
        </p:spPr>
        <p:txBody>
          <a:bodyPr>
            <a:normAutofit/>
          </a:bodyPr>
          <a:lstStyle>
            <a:lvl1pPr>
              <a:defRPr lang="ru-RU" sz="2800" smtClean="0"/>
            </a:lvl1pPr>
          </a:lstStyle>
          <a:p>
            <a:r>
              <a:rPr lang="ru-RU" sz="1800" dirty="0">
                <a:latin typeface="Times New Roman"/>
                <a:ea typeface="Times New Roman"/>
                <a:cs typeface="Times New Roman"/>
              </a:rPr>
              <a:t>Педагогические условия музыкального развития </a:t>
            </a:r>
            <a:r>
              <a:rPr lang="ru-RU" sz="1800" dirty="0" err="1">
                <a:latin typeface="Times New Roman"/>
                <a:ea typeface="Times New Roman"/>
                <a:cs typeface="Times New Roman"/>
              </a:rPr>
              <a:t>леворуких</a:t>
            </a:r>
            <a:r>
              <a:rPr lang="ru-RU" sz="1800" dirty="0">
                <a:latin typeface="Times New Roman"/>
                <a:ea typeface="Times New Roman"/>
                <a:cs typeface="Times New Roman"/>
              </a:rPr>
              <a:t> детей в</a:t>
            </a:r>
            <a:r>
              <a:rPr lang="ru-RU" sz="1100" dirty="0">
                <a:latin typeface="+mj-lt"/>
                <a:ea typeface="Times New Roman"/>
                <a:cs typeface="Times New Roman"/>
              </a:rPr>
              <a:t/>
            </a:r>
            <a:br>
              <a:rPr lang="ru-RU" sz="1100" dirty="0">
                <a:latin typeface="+mj-lt"/>
                <a:ea typeface="Times New Roman"/>
                <a:cs typeface="Times New Roman"/>
              </a:rPr>
            </a:br>
            <a:r>
              <a:rPr lang="ru-RU" sz="1800" dirty="0">
                <a:latin typeface="Times New Roman"/>
                <a:ea typeface="Times New Roman"/>
                <a:cs typeface="Times New Roman"/>
              </a:rPr>
              <a:t>Детской музыкальной школе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" name="Рисунок 9" descr="luxfon.com-22624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441553">
            <a:off x="1509198" y="3124902"/>
            <a:ext cx="3138708" cy="1861165"/>
          </a:xfrm>
          <a:prstGeom prst="rect">
            <a:avLst/>
          </a:prstGeom>
        </p:spPr>
      </p:pic>
    </p:spTree>
  </p:cSld>
  <p:clrMapOvr>
    <a:masterClrMapping/>
  </p:clrMapOvr>
  <p:transition advClick="0" advTm="15000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5000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5000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5000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5000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5000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5000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5000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5000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5000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5000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15000"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E:\м\фото\mandolin-and-fruit-muzyka--muzykalnye-in-96573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34" y="0"/>
            <a:ext cx="9126493" cy="666936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5000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м\фото\x_ea5b99c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285728"/>
            <a:ext cx="4357718" cy="6572272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5000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E:\м\фото\i9uwYerWhj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5000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м\фото\ktMumzAsOF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5" y="0"/>
            <a:ext cx="9056019" cy="602128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5000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E:\м\фото\LfGiMe-c2x8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0"/>
            <a:ext cx="5715041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5000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>Фрагмент экспозиции. Мандолина, на которой играл  М</a:t>
            </a:r>
            <a:r>
              <a:rPr lang="ru-RU" dirty="0" smtClean="0"/>
              <a:t>. </a:t>
            </a:r>
            <a:r>
              <a:rPr lang="ru-RU" sz="3600" dirty="0" err="1" smtClean="0"/>
              <a:t>Джалиль</a:t>
            </a:r>
            <a:endParaRPr lang="ru-RU" sz="3600" dirty="0"/>
          </a:p>
        </p:txBody>
      </p:sp>
      <p:pic>
        <p:nvPicPr>
          <p:cNvPr id="1027" name="Picture 3" descr="E:\м\фото\джалиль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71736" y="1357298"/>
            <a:ext cx="4286280" cy="5500702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5000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/>
              <a:t>Специальность «Мандолина» введена в Федеральный Государственный образовательный стандарт высшего образования</a:t>
            </a:r>
            <a:endParaRPr lang="ru-RU" sz="1600" dirty="0"/>
          </a:p>
        </p:txBody>
      </p:sp>
      <p:pic>
        <p:nvPicPr>
          <p:cNvPr id="31746" name="Picture 2" descr="E:\м\фото\g6tN-Mfz-Co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48" y="1500174"/>
            <a:ext cx="4071966" cy="4643470"/>
          </a:xfrm>
          <a:prstGeom prst="rect">
            <a:avLst/>
          </a:prstGeom>
          <a:noFill/>
        </p:spPr>
      </p:pic>
      <p:pic>
        <p:nvPicPr>
          <p:cNvPr id="31747" name="Picture 3" descr="E:\м\фото\Ai1GQgWui0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7752" y="1428736"/>
            <a:ext cx="3714776" cy="471490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5000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E:\м\фото\FTQ2-12Ctdo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9107224" cy="6076585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5000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м\фото\3FaFzmYz7wo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2862"/>
            <a:ext cx="9144000" cy="6772275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5000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E:\м\фото\4XKBYRJ1Y7Y (2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7356" y="0"/>
            <a:ext cx="5438794" cy="735809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5000"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м\миляш\Ансамбль Миляш -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85728"/>
            <a:ext cx="9144000" cy="607223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5000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м\фото\IMG_63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5000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F:\м\миляш\Ансамбль Миляш -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44440"/>
            <a:ext cx="9144000" cy="596912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5000"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Эльвира\Desktop\м\фото\x_ea7495d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85728"/>
            <a:ext cx="8715436" cy="624884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5000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:\м\фото\IMG_388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1720" y="0"/>
            <a:ext cx="5261336" cy="674136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5000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м\фото\IMG_63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0"/>
            <a:ext cx="7358114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5000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E:\м\фото\IMG_388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15427"/>
            <a:ext cx="5832648" cy="675877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5000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м\фото\IMG_63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5000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м\фото\vyH7YePYP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5000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E:\м\фото\x_1bb198d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0"/>
            <a:ext cx="6357982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5000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E:\м\фото\x_45c9b60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5000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543</TotalTime>
  <Words>23</Words>
  <Application>Microsoft Office PowerPoint</Application>
  <PresentationFormat>Экран (4:3)</PresentationFormat>
  <Paragraphs>2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Фрагмент экспозиции. Мандолина, на которой играл  М. Джалиль</vt:lpstr>
      <vt:lpstr>Специальность «Мандолина» введена в Федеральный Государственный образовательный стандарт высшего образования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Эльвира</dc:creator>
  <cp:lastModifiedBy>Uzer</cp:lastModifiedBy>
  <cp:revision>117</cp:revision>
  <dcterms:created xsi:type="dcterms:W3CDTF">2016-05-30T19:46:04Z</dcterms:created>
  <dcterms:modified xsi:type="dcterms:W3CDTF">2018-11-29T07:31:14Z</dcterms:modified>
</cp:coreProperties>
</file>